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sldIdLst>
    <p:sldId id="256" r:id="rId2"/>
    <p:sldId id="376" r:id="rId3"/>
    <p:sldId id="501" r:id="rId4"/>
    <p:sldId id="454" r:id="rId5"/>
    <p:sldId id="456" r:id="rId6"/>
    <p:sldId id="457" r:id="rId7"/>
    <p:sldId id="458" r:id="rId8"/>
    <p:sldId id="460" r:id="rId9"/>
    <p:sldId id="497" r:id="rId10"/>
    <p:sldId id="469" r:id="rId11"/>
    <p:sldId id="509" r:id="rId12"/>
    <p:sldId id="504" r:id="rId13"/>
    <p:sldId id="505" r:id="rId14"/>
    <p:sldId id="506" r:id="rId15"/>
    <p:sldId id="507" r:id="rId16"/>
    <p:sldId id="503" r:id="rId17"/>
    <p:sldId id="475" r:id="rId18"/>
    <p:sldId id="510" r:id="rId19"/>
    <p:sldId id="511" r:id="rId20"/>
    <p:sldId id="476" r:id="rId21"/>
    <p:sldId id="491" r:id="rId22"/>
    <p:sldId id="498" r:id="rId23"/>
    <p:sldId id="499" r:id="rId24"/>
    <p:sldId id="502" r:id="rId25"/>
    <p:sldId id="453" r:id="rId26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Dominique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77146" autoAdjust="0"/>
  </p:normalViewPr>
  <p:slideViewPr>
    <p:cSldViewPr snapToGrid="0">
      <p:cViewPr varScale="1">
        <p:scale>
          <a:sx n="114" d="100"/>
          <a:sy n="114" d="100"/>
        </p:scale>
        <p:origin x="4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579A0-9FD9-490C-83A2-B199650D5629}" type="datetimeFigureOut">
              <a:rPr lang="en-GB" smtClean="0"/>
              <a:t>26/05/2020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E966C-DA58-409C-8F71-39F2087AEC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4427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1389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Powiedzieć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mimo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jestem</a:t>
            </a:r>
            <a:r>
              <a:rPr lang="en-GB" dirty="0"/>
              <a:t> </a:t>
            </a:r>
            <a:r>
              <a:rPr lang="en-GB" dirty="0" err="1"/>
              <a:t>zwolennikiem</a:t>
            </a:r>
            <a:r>
              <a:rPr lang="en-GB" dirty="0"/>
              <a:t> </a:t>
            </a:r>
            <a:r>
              <a:rPr lang="en-GB" dirty="0" err="1"/>
              <a:t>zdarzeń</a:t>
            </a:r>
            <a:r>
              <a:rPr lang="en-GB" dirty="0"/>
              <a:t> to </a:t>
            </a:r>
            <a:r>
              <a:rPr lang="en-GB" dirty="0" err="1"/>
              <a:t>zabawię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nieco</a:t>
            </a:r>
            <a:r>
              <a:rPr lang="en-GB" dirty="0"/>
              <a:t> w </a:t>
            </a:r>
            <a:r>
              <a:rPr lang="en-GB" dirty="0" err="1"/>
              <a:t>adwokata</a:t>
            </a:r>
            <a:r>
              <a:rPr lang="en-GB" dirty="0"/>
              <a:t> </a:t>
            </a:r>
            <a:r>
              <a:rPr lang="en-GB" dirty="0" err="1"/>
              <a:t>diabła</a:t>
            </a:r>
            <a:r>
              <a:rPr lang="en-GB" dirty="0"/>
              <a:t> I </a:t>
            </a:r>
            <a:r>
              <a:rPr lang="en-GB" dirty="0" err="1"/>
              <a:t>postaram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pokazać</a:t>
            </a:r>
            <a:r>
              <a:rPr lang="en-GB" dirty="0"/>
              <a:t> </a:t>
            </a:r>
            <a:r>
              <a:rPr lang="en-GB" dirty="0" err="1"/>
              <a:t>też</a:t>
            </a:r>
            <a:r>
              <a:rPr lang="en-GB" dirty="0"/>
              <a:t> </a:t>
            </a:r>
            <a:r>
              <a:rPr lang="en-GB" dirty="0" err="1"/>
              <a:t>blaski</a:t>
            </a:r>
            <a:r>
              <a:rPr lang="en-GB" dirty="0"/>
              <a:t> I </a:t>
            </a:r>
            <a:r>
              <a:rPr lang="en-GB" dirty="0" err="1"/>
              <a:t>Ciebie</a:t>
            </a:r>
            <a:r>
              <a:rPr lang="en-GB" dirty="0"/>
              <a:t> Event Driven Design </a:t>
            </a:r>
            <a:r>
              <a:rPr lang="en-GB" dirty="0" err="1"/>
              <a:t>podobieństwa</a:t>
            </a:r>
            <a:r>
              <a:rPr lang="en-GB" dirty="0"/>
              <a:t> do </a:t>
            </a:r>
            <a:r>
              <a:rPr lang="en-GB" dirty="0" err="1"/>
              <a:t>rzeczywistych</a:t>
            </a:r>
            <a:r>
              <a:rPr lang="en-GB" dirty="0"/>
              <a:t> </a:t>
            </a:r>
            <a:r>
              <a:rPr lang="en-GB" dirty="0" err="1"/>
              <a:t>systemów</a:t>
            </a:r>
            <a:r>
              <a:rPr lang="en-GB" dirty="0"/>
              <a:t> </a:t>
            </a:r>
            <a:r>
              <a:rPr lang="en-GB" dirty="0" err="1"/>
              <a:t>są</a:t>
            </a:r>
            <a:r>
              <a:rPr lang="en-GB" dirty="0"/>
              <a:t> </a:t>
            </a:r>
            <a:r>
              <a:rPr lang="en-GB" dirty="0" err="1"/>
              <a:t>zamierzone</a:t>
            </a:r>
            <a:r>
              <a:rPr lang="en-GB" dirty="0"/>
              <a:t> </a:t>
            </a:r>
            <a:r>
              <a:rPr lang="en-GB" dirty="0" err="1"/>
              <a:t>oparte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moich</a:t>
            </a:r>
            <a:r>
              <a:rPr lang="en-GB" dirty="0"/>
              <a:t> </a:t>
            </a:r>
            <a:r>
              <a:rPr lang="en-GB" dirty="0" err="1"/>
              <a:t>doświadczeniach</a:t>
            </a:r>
            <a:r>
              <a:rPr lang="en-GB" dirty="0"/>
              <a:t>, </a:t>
            </a:r>
            <a:r>
              <a:rPr lang="en-GB" dirty="0" err="1"/>
              <a:t>chociaż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wszystko</a:t>
            </a:r>
            <a:r>
              <a:rPr lang="en-GB" dirty="0"/>
              <a:t> </a:t>
            </a:r>
            <a:r>
              <a:rPr lang="en-GB" dirty="0" err="1"/>
              <a:t>pochodzi</a:t>
            </a:r>
            <a:r>
              <a:rPr lang="en-GB" dirty="0"/>
              <a:t> z </a:t>
            </a:r>
            <a:r>
              <a:rPr lang="en-GB" dirty="0" err="1"/>
              <a:t>nich</a:t>
            </a:r>
            <a:r>
              <a:rPr lang="en-GB" dirty="0"/>
              <a:t> I </a:t>
            </a:r>
            <a:r>
              <a:rPr lang="en-GB" dirty="0" err="1"/>
              <a:t>część</a:t>
            </a:r>
            <a:r>
              <a:rPr lang="en-GB" dirty="0"/>
              <a:t> jest </a:t>
            </a:r>
            <a:r>
              <a:rPr lang="en-GB" dirty="0" err="1"/>
              <a:t>zebranymi</a:t>
            </a:r>
            <a:r>
              <a:rPr lang="en-GB" dirty="0"/>
              <a:t> I </a:t>
            </a:r>
            <a:r>
              <a:rPr lang="en-GB" dirty="0" err="1"/>
              <a:t>zmiksowanymi</a:t>
            </a:r>
            <a:r>
              <a:rPr lang="en-GB" dirty="0"/>
              <a:t> </a:t>
            </a:r>
            <a:r>
              <a:rPr lang="en-GB" dirty="0" err="1"/>
              <a:t>sytuacjami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35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268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76000"/>
          </a:xfrm>
          <a:effectLst/>
        </p:spPr>
        <p:txBody>
          <a:bodyPr anchor="b">
            <a:normAutofit/>
          </a:bodyPr>
          <a:lstStyle>
            <a:lvl1pPr algn="ctr">
              <a:defRPr sz="8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>
            <a:normAutofit/>
          </a:bodyPr>
          <a:lstStyle>
            <a:lvl1pPr marL="0" indent="0" algn="ctr">
              <a:buNone/>
              <a:defRPr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26/05/2020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708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26/05/2020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985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26/05/2020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959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>
                <a:effectLst/>
              </a:defRPr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26/05/2020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8273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26/05/2020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7817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26/05/2020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358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26/05/2020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417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26/05/2020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85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26/05/2020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96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26/05/2020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58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26/05/2020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853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E9C53-8BFD-4092-AB16-C05109B71A09}" type="datetimeFigureOut">
              <a:rPr lang="en-GB" smtClean="0"/>
              <a:t>26/05/2020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3919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martendb.io/documentation/" TargetMode="External"/><Relationship Id="rId7" Type="http://schemas.openxmlformats.org/officeDocument/2006/relationships/image" Target="../media/image16.png"/><Relationship Id="rId2" Type="http://schemas.openxmlformats.org/officeDocument/2006/relationships/hyperlink" Target="https://github.com/oskardudycz/EventSourcing.NetCor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mailto:contact@oskar.Dudycz.pl" TargetMode="External"/><Relationship Id="rId10" Type="http://schemas.openxmlformats.org/officeDocument/2006/relationships/image" Target="../media/image19.png"/><Relationship Id="rId4" Type="http://schemas.openxmlformats.org/officeDocument/2006/relationships/hyperlink" Target="https://www.szkola-event-sourcing.pl/" TargetMode="External"/><Relationship Id="rId9" Type="http://schemas.openxmlformats.org/officeDocument/2006/relationships/image" Target="../media/image18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web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l-PL" sz="9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Event </a:t>
            </a:r>
            <a:r>
              <a:rPr lang="pl-PL" sz="9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Store</a:t>
            </a:r>
            <a:br>
              <a:rPr lang="pl-PL" sz="9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</a:br>
            <a:r>
              <a:rPr lang="pl-PL" sz="9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W godzinę</a:t>
            </a:r>
            <a:endParaRPr lang="en-GB" sz="9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minique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GB" sz="5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minique" pitchFamily="50" charset="0"/>
            </a:endParaRPr>
          </a:p>
          <a:p>
            <a:r>
              <a:rPr lang="en-GB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Oskar Dudycz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531708" y="3397181"/>
            <a:ext cx="6885991" cy="10118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214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EE783E-42FD-437B-B3D5-40FC48D11D99}"/>
              </a:ext>
            </a:extLst>
          </p:cNvPr>
          <p:cNvSpPr txBox="1">
            <a:spLocks/>
          </p:cNvSpPr>
          <p:nvPr/>
        </p:nvSpPr>
        <p:spPr>
          <a:xfrm>
            <a:off x="838200" y="1879413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dirty="0"/>
              <a:t>Co Zdarzenie musi </a:t>
            </a:r>
            <a:r>
              <a:rPr lang="pl-PL" dirty="0" err="1"/>
              <a:t>posiadaC</a:t>
            </a:r>
            <a:r>
              <a:rPr lang="pl-PL" dirty="0"/>
              <a:t>?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9BAE87CA-6E1C-4BE1-BC31-042DC77C077C}"/>
              </a:ext>
            </a:extLst>
          </p:cNvPr>
          <p:cNvCxnSpPr/>
          <p:nvPr/>
        </p:nvCxnSpPr>
        <p:spPr>
          <a:xfrm>
            <a:off x="6333906" y="1829358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675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EE783E-42FD-437B-B3D5-40FC48D11D99}"/>
              </a:ext>
            </a:extLst>
          </p:cNvPr>
          <p:cNvSpPr txBox="1">
            <a:spLocks/>
          </p:cNvSpPr>
          <p:nvPr/>
        </p:nvSpPr>
        <p:spPr>
          <a:xfrm>
            <a:off x="838200" y="1879413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dirty="0"/>
              <a:t>Co Zdarzenie musi </a:t>
            </a:r>
            <a:r>
              <a:rPr lang="pl-PL" dirty="0" err="1"/>
              <a:t>posiadaC</a:t>
            </a:r>
            <a:r>
              <a:rPr lang="pl-PL" dirty="0"/>
              <a:t>?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/>
              <a:t>TYP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9BAE87CA-6E1C-4BE1-BC31-042DC77C077C}"/>
              </a:ext>
            </a:extLst>
          </p:cNvPr>
          <p:cNvCxnSpPr/>
          <p:nvPr/>
        </p:nvCxnSpPr>
        <p:spPr>
          <a:xfrm>
            <a:off x="6333906" y="1829358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658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EE783E-42FD-437B-B3D5-40FC48D11D99}"/>
              </a:ext>
            </a:extLst>
          </p:cNvPr>
          <p:cNvSpPr txBox="1">
            <a:spLocks/>
          </p:cNvSpPr>
          <p:nvPr/>
        </p:nvSpPr>
        <p:spPr>
          <a:xfrm>
            <a:off x="838200" y="1879413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dirty="0"/>
              <a:t>Co Zdarzenie musi </a:t>
            </a:r>
            <a:r>
              <a:rPr lang="pl-PL" dirty="0" err="1"/>
              <a:t>posiadaC</a:t>
            </a:r>
            <a:r>
              <a:rPr lang="pl-PL" dirty="0"/>
              <a:t>?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TYP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/>
              <a:t>ID Obiektu (Strumienia)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9BAE87CA-6E1C-4BE1-BC31-042DC77C077C}"/>
              </a:ext>
            </a:extLst>
          </p:cNvPr>
          <p:cNvCxnSpPr/>
          <p:nvPr/>
        </p:nvCxnSpPr>
        <p:spPr>
          <a:xfrm>
            <a:off x="6333906" y="1829358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43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EE783E-42FD-437B-B3D5-40FC48D11D99}"/>
              </a:ext>
            </a:extLst>
          </p:cNvPr>
          <p:cNvSpPr txBox="1">
            <a:spLocks/>
          </p:cNvSpPr>
          <p:nvPr/>
        </p:nvSpPr>
        <p:spPr>
          <a:xfrm>
            <a:off x="838200" y="1879413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dirty="0"/>
              <a:t>Co Zdarzenie musi </a:t>
            </a:r>
            <a:r>
              <a:rPr lang="pl-PL" dirty="0" err="1"/>
              <a:t>posiadaC</a:t>
            </a:r>
            <a:r>
              <a:rPr lang="pl-PL" dirty="0"/>
              <a:t>?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TYP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 Obiektu (Strumienia)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/>
              <a:t>Numer </a:t>
            </a:r>
            <a:r>
              <a:rPr lang="pl-PL" dirty="0" err="1"/>
              <a:t>kolejnoSci</a:t>
            </a:r>
            <a:r>
              <a:rPr lang="pl-PL" dirty="0"/>
              <a:t> </a:t>
            </a:r>
            <a:r>
              <a:rPr lang="pl-PL" dirty="0" err="1"/>
              <a:t>wystapienia</a:t>
            </a:r>
            <a:r>
              <a:rPr lang="pl-PL" dirty="0"/>
              <a:t> (Version)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BADB3E-AB80-4709-B746-D9175FED04E0}"/>
              </a:ext>
            </a:extLst>
          </p:cNvPr>
          <p:cNvCxnSpPr/>
          <p:nvPr/>
        </p:nvCxnSpPr>
        <p:spPr>
          <a:xfrm>
            <a:off x="4790332" y="3869760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7">
            <a:extLst>
              <a:ext uri="{FF2B5EF4-FFF2-40B4-BE49-F238E27FC236}">
                <a16:creationId xmlns:a16="http://schemas.microsoft.com/office/drawing/2014/main" id="{03EFE715-F6F5-46A9-B96B-E6AB75F901EB}"/>
              </a:ext>
            </a:extLst>
          </p:cNvPr>
          <p:cNvCxnSpPr/>
          <p:nvPr/>
        </p:nvCxnSpPr>
        <p:spPr>
          <a:xfrm>
            <a:off x="6753356" y="4387721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9BAE87CA-6E1C-4BE1-BC31-042DC77C077C}"/>
              </a:ext>
            </a:extLst>
          </p:cNvPr>
          <p:cNvCxnSpPr/>
          <p:nvPr/>
        </p:nvCxnSpPr>
        <p:spPr>
          <a:xfrm>
            <a:off x="6333906" y="1829358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523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EE783E-42FD-437B-B3D5-40FC48D11D99}"/>
              </a:ext>
            </a:extLst>
          </p:cNvPr>
          <p:cNvSpPr txBox="1">
            <a:spLocks/>
          </p:cNvSpPr>
          <p:nvPr/>
        </p:nvSpPr>
        <p:spPr>
          <a:xfrm>
            <a:off x="838200" y="1879413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dirty="0"/>
              <a:t>Co Zdarzenie musi </a:t>
            </a:r>
            <a:r>
              <a:rPr lang="pl-PL" dirty="0" err="1"/>
              <a:t>posiadaC</a:t>
            </a:r>
            <a:r>
              <a:rPr lang="pl-PL" dirty="0"/>
              <a:t>?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TYP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 Obiektu (Strumienia)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Numer </a:t>
            </a: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kolejnoSci</a:t>
            </a: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wystapienia</a:t>
            </a: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(Version)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/>
              <a:t>Czas </a:t>
            </a:r>
            <a:r>
              <a:rPr lang="pl-PL" dirty="0" err="1"/>
              <a:t>wystapienia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BADB3E-AB80-4709-B746-D9175FED04E0}"/>
              </a:ext>
            </a:extLst>
          </p:cNvPr>
          <p:cNvCxnSpPr/>
          <p:nvPr/>
        </p:nvCxnSpPr>
        <p:spPr>
          <a:xfrm>
            <a:off x="4790332" y="3869760"/>
            <a:ext cx="104538" cy="126878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7">
            <a:extLst>
              <a:ext uri="{FF2B5EF4-FFF2-40B4-BE49-F238E27FC236}">
                <a16:creationId xmlns:a16="http://schemas.microsoft.com/office/drawing/2014/main" id="{03EFE715-F6F5-46A9-B96B-E6AB75F901EB}"/>
              </a:ext>
            </a:extLst>
          </p:cNvPr>
          <p:cNvCxnSpPr/>
          <p:nvPr/>
        </p:nvCxnSpPr>
        <p:spPr>
          <a:xfrm>
            <a:off x="6753356" y="4387721"/>
            <a:ext cx="104538" cy="126878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7">
            <a:extLst>
              <a:ext uri="{FF2B5EF4-FFF2-40B4-BE49-F238E27FC236}">
                <a16:creationId xmlns:a16="http://schemas.microsoft.com/office/drawing/2014/main" id="{9139C8B8-42D9-438C-A506-1BE7ABE7EF3C}"/>
              </a:ext>
            </a:extLst>
          </p:cNvPr>
          <p:cNvCxnSpPr/>
          <p:nvPr/>
        </p:nvCxnSpPr>
        <p:spPr>
          <a:xfrm>
            <a:off x="3976600" y="5058840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9BAE87CA-6E1C-4BE1-BC31-042DC77C077C}"/>
              </a:ext>
            </a:extLst>
          </p:cNvPr>
          <p:cNvCxnSpPr/>
          <p:nvPr/>
        </p:nvCxnSpPr>
        <p:spPr>
          <a:xfrm>
            <a:off x="6333906" y="1829358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372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EE783E-42FD-437B-B3D5-40FC48D11D99}"/>
              </a:ext>
            </a:extLst>
          </p:cNvPr>
          <p:cNvSpPr txBox="1">
            <a:spLocks/>
          </p:cNvSpPr>
          <p:nvPr/>
        </p:nvSpPr>
        <p:spPr>
          <a:xfrm>
            <a:off x="838200" y="1879413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dirty="0"/>
              <a:t>Co Zdarzenie musi </a:t>
            </a:r>
            <a:r>
              <a:rPr lang="pl-PL" dirty="0" err="1"/>
              <a:t>posiadaC</a:t>
            </a:r>
            <a:r>
              <a:rPr lang="pl-PL" dirty="0"/>
              <a:t>?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TYP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 Obiektu (Strumienia)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Numer </a:t>
            </a: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kolejnoSci</a:t>
            </a: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wystapienia</a:t>
            </a: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(Version)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Czas </a:t>
            </a: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wystapienia</a:t>
            </a:r>
            <a:endParaRPr lang="pl-PL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/>
              <a:t>Dane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BADB3E-AB80-4709-B746-D9175FED04E0}"/>
              </a:ext>
            </a:extLst>
          </p:cNvPr>
          <p:cNvCxnSpPr/>
          <p:nvPr/>
        </p:nvCxnSpPr>
        <p:spPr>
          <a:xfrm>
            <a:off x="4790332" y="3869760"/>
            <a:ext cx="104538" cy="126878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7">
            <a:extLst>
              <a:ext uri="{FF2B5EF4-FFF2-40B4-BE49-F238E27FC236}">
                <a16:creationId xmlns:a16="http://schemas.microsoft.com/office/drawing/2014/main" id="{03EFE715-F6F5-46A9-B96B-E6AB75F901EB}"/>
              </a:ext>
            </a:extLst>
          </p:cNvPr>
          <p:cNvCxnSpPr/>
          <p:nvPr/>
        </p:nvCxnSpPr>
        <p:spPr>
          <a:xfrm>
            <a:off x="6753356" y="4387721"/>
            <a:ext cx="104538" cy="126878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7">
            <a:extLst>
              <a:ext uri="{FF2B5EF4-FFF2-40B4-BE49-F238E27FC236}">
                <a16:creationId xmlns:a16="http://schemas.microsoft.com/office/drawing/2014/main" id="{9139C8B8-42D9-438C-A506-1BE7ABE7EF3C}"/>
              </a:ext>
            </a:extLst>
          </p:cNvPr>
          <p:cNvCxnSpPr/>
          <p:nvPr/>
        </p:nvCxnSpPr>
        <p:spPr>
          <a:xfrm>
            <a:off x="3976600" y="5058840"/>
            <a:ext cx="104538" cy="126878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9BAE87CA-6E1C-4BE1-BC31-042DC77C077C}"/>
              </a:ext>
            </a:extLst>
          </p:cNvPr>
          <p:cNvCxnSpPr/>
          <p:nvPr/>
        </p:nvCxnSpPr>
        <p:spPr>
          <a:xfrm>
            <a:off x="6333906" y="1829358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222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eventType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“</a:t>
            </a:r>
            <a:r>
              <a:rPr lang="pl-PL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Reservation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Created”,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Stream_ID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“c770473c-c8f6-4048-a783-1ca586d3d4fb”,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u="sng" dirty="0"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1,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u="sng" dirty="0">
                <a:latin typeface="Courier New" panose="02070309020205020404" pitchFamily="49" charset="0"/>
                <a:cs typeface="Courier New" panose="02070309020205020404" pitchFamily="49" charset="0"/>
              </a:rPr>
              <a:t>Created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“2019-05-08”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u="sng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ID: 134596,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pl-P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“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RES/2020/04/19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”,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pl-P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“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”,		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402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628880" y="2329666"/>
            <a:ext cx="11213326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 TABLE events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id         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     NOT NULL, --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klucz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główny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identyfikator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zdarzenia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type        varying(500) NOT NULL, --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zdarzenia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stream_id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        NOT NULL, -- id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strumienia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timestamp   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timestampz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  NOT NULL, -- data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zdarzenia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data        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jsonb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    NOT NULL, --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dane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zdarzenia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zapisane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w JSON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CONSTRAINT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pk_events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PRIMARY KEY (id),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386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-69350" y="2429512"/>
            <a:ext cx="12355866" cy="2077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5392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sz="15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id        | type                    |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stream_id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version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data                                   |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------------------------------------------------------------------------------------------------------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"8a61fc77"| "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ReservationC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reated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    | 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693101"|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    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|"{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"Res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/01",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}"| 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ReservationSeatChanged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693101"|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    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|"{ 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22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}"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Reservation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Created"    | 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569310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     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|"{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"Res/02",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„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27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}"|  </a:t>
            </a:r>
            <a:endParaRPr kumimoji="0" lang="en-US" altLang="en-US" sz="15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en-US" sz="1500" b="1" dirty="0"/>
              <a:t> 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"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8a61fc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80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Reservation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Created"    | "c569310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     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|"{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"Res/03",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„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03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}"|  </a:t>
            </a:r>
            <a:br>
              <a:rPr lang="en-US" altLang="en-US" sz="1500" b="1" dirty="0"/>
            </a:br>
            <a:r>
              <a:rPr lang="pl-PL" altLang="en-US" sz="1500" b="1" dirty="0"/>
              <a:t> 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"8a61fc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81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ReservationSeatChanged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569310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2      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|"{ 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"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33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}"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 </a:t>
            </a:r>
            <a:br>
              <a:rPr lang="en-US" altLang="en-US" sz="1500" b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pl-PL" altLang="en-US" sz="1500" b="1" dirty="0"/>
              <a:t>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"8a61fc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82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ReservationConfirmed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69310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  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|"{ </a:t>
            </a:r>
            <a:r>
              <a:rPr lang="pl-PL" altLang="en-US" sz="15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TicketNumber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„TN/1234”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359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-69350" y="2429512"/>
            <a:ext cx="12355866" cy="2077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5392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sz="15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id        | type                    |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stream_id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version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data                                   |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------------------------------------------------------------------------------------------------------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"8a61fc77"| "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ReservationC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reated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    | 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693101"|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    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|"{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"Res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/01",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}"| 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ReservationSeatChanged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693101"|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    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|"{ 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22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}"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Reservation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Created"    | 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569310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     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|"{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"Res/02",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„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27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}"|  </a:t>
            </a: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</a:rPr>
              <a:t> 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8a61fc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80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Reservation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Created"    | "c569310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     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|"{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"Res/03",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„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}"|  </a:t>
            </a:r>
            <a:br>
              <a:rPr lang="en-US" altLang="en-US" sz="1500" b="1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</a:rPr>
              <a:t> 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"8a61fc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81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ReservationSeatChanged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569310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    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|"{ 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33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}"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 </a:t>
            </a:r>
            <a:br>
              <a:rPr lang="en-US" altLang="en-US" sz="1500" b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pl-PL" altLang="en-US" sz="1500" b="1" dirty="0"/>
              <a:t>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"8a61fc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82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ReservationConfirmed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69310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  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|"{ </a:t>
            </a:r>
            <a:r>
              <a:rPr lang="pl-PL" altLang="en-US" sz="15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TicketNumber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„TN/1234”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96DE12C2-4EFA-4BAA-9D2B-92DFAB3D4A62}"/>
              </a:ext>
            </a:extLst>
          </p:cNvPr>
          <p:cNvSpPr/>
          <p:nvPr/>
        </p:nvSpPr>
        <p:spPr>
          <a:xfrm>
            <a:off x="25167" y="3085052"/>
            <a:ext cx="12166833" cy="54367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ABFE5F53-825A-4977-ACA8-6A3B678ECD85}"/>
              </a:ext>
            </a:extLst>
          </p:cNvPr>
          <p:cNvSpPr/>
          <p:nvPr/>
        </p:nvSpPr>
        <p:spPr>
          <a:xfrm>
            <a:off x="0" y="4228311"/>
            <a:ext cx="12166833" cy="28934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45954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Kilka</a:t>
            </a:r>
            <a:r>
              <a:rPr lang="en-GB" dirty="0"/>
              <a:t> slow o </a:t>
            </a:r>
            <a:r>
              <a:rPr lang="en-GB" dirty="0" err="1"/>
              <a:t>mnie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9529">
            <a:off x="8150628" y="1613218"/>
            <a:ext cx="3027461" cy="4158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49" y="559677"/>
            <a:ext cx="1824667" cy="1824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8" y="4986180"/>
            <a:ext cx="1174122" cy="1174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 rot="21369459">
            <a:off x="650266" y="1713289"/>
            <a:ext cx="2045746" cy="1334877"/>
          </a:xfrm>
        </p:spPr>
        <p:txBody>
          <a:bodyPr/>
          <a:lstStyle/>
          <a:p>
            <a:endParaRPr lang="en-GB" dirty="0"/>
          </a:p>
          <a:p>
            <a:pPr marL="0" indent="0">
              <a:buNone/>
            </a:pPr>
            <a:r>
              <a:rPr lang="en-GB" dirty="0" err="1"/>
              <a:t>MaRten</a:t>
            </a:r>
            <a:endParaRPr lang="en-GB" dirty="0"/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 rot="364039">
            <a:off x="967848" y="5492864"/>
            <a:ext cx="3231916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err="1"/>
              <a:t>Oskar_at_net</a:t>
            </a:r>
            <a:endParaRPr lang="en-GB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 rot="21231021">
            <a:off x="6608013" y="5683062"/>
            <a:ext cx="5930286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Szkola-event-sourcing.pl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73459">
            <a:off x="3355578" y="1902947"/>
            <a:ext cx="3252851" cy="23298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Content Placeholder 8"/>
          <p:cNvSpPr txBox="1">
            <a:spLocks/>
          </p:cNvSpPr>
          <p:nvPr/>
        </p:nvSpPr>
        <p:spPr>
          <a:xfrm rot="271984">
            <a:off x="2067391" y="4259329"/>
            <a:ext cx="5238625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dirty="0"/>
              <a:t>&gt; &gt;~12 </a:t>
            </a:r>
            <a:r>
              <a:rPr lang="en-GB" dirty="0" err="1"/>
              <a:t>lat</a:t>
            </a:r>
            <a:r>
              <a:rPr lang="en-GB" dirty="0"/>
              <a:t> </a:t>
            </a:r>
            <a:r>
              <a:rPr lang="en-GB" dirty="0" err="1"/>
              <a:t>doswiadczenia</a:t>
            </a:r>
            <a:endParaRPr lang="en-GB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698162" y="1390275"/>
            <a:ext cx="4481097" cy="8173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5" idx="0"/>
          </p:cNvCxnSpPr>
          <p:nvPr/>
        </p:nvCxnSpPr>
        <p:spPr>
          <a:xfrm>
            <a:off x="4739455" y="4261417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490371" y="916569"/>
            <a:ext cx="212160" cy="2410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936761" y="571264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719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85" y="922506"/>
            <a:ext cx="3202882" cy="32028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 rot="21369459">
            <a:off x="1138783" y="3191729"/>
            <a:ext cx="3590948" cy="2343142"/>
          </a:xfrm>
        </p:spPr>
        <p:txBody>
          <a:bodyPr>
            <a:normAutofit/>
          </a:bodyPr>
          <a:lstStyle/>
          <a:p>
            <a:endParaRPr lang="en-GB" sz="6000" dirty="0"/>
          </a:p>
          <a:p>
            <a:pPr marL="0" indent="0">
              <a:buNone/>
            </a:pPr>
            <a:r>
              <a:rPr lang="en-GB" sz="6000" dirty="0" err="1"/>
              <a:t>MaRten</a:t>
            </a:r>
            <a:endParaRPr lang="en-GB" sz="6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4051">
            <a:off x="6129535" y="1439560"/>
            <a:ext cx="3069968" cy="409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78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85" y="922506"/>
            <a:ext cx="3202882" cy="32028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 rot="21369459">
            <a:off x="1138783" y="3191729"/>
            <a:ext cx="3590948" cy="2343142"/>
          </a:xfrm>
        </p:spPr>
        <p:txBody>
          <a:bodyPr>
            <a:normAutofit/>
          </a:bodyPr>
          <a:lstStyle/>
          <a:p>
            <a:endParaRPr lang="en-GB" sz="6000" dirty="0"/>
          </a:p>
          <a:p>
            <a:pPr marL="0" indent="0">
              <a:buNone/>
            </a:pPr>
            <a:r>
              <a:rPr lang="en-GB" sz="6000" dirty="0" err="1"/>
              <a:t>MaRten</a:t>
            </a:r>
            <a:endParaRPr lang="en-GB" sz="6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046">
            <a:off x="4562991" y="1162394"/>
            <a:ext cx="62388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19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3757F1-3D9C-4885-AE7B-BB29A9DB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POdsumowanie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9BE61E1-A386-4A15-A98B-8D4150ABD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pl-PL" dirty="0"/>
              <a:t>Event </a:t>
            </a:r>
            <a:r>
              <a:rPr lang="pl-PL" dirty="0" err="1"/>
              <a:t>sourcing</a:t>
            </a:r>
            <a:r>
              <a:rPr lang="pl-PL" dirty="0"/>
              <a:t> pomaga lepiej </a:t>
            </a:r>
            <a:r>
              <a:rPr lang="pl-PL" dirty="0" err="1"/>
              <a:t>modelowac</a:t>
            </a:r>
            <a:r>
              <a:rPr lang="pl-PL" dirty="0"/>
              <a:t> proces biznesowy</a:t>
            </a:r>
          </a:p>
          <a:p>
            <a:pPr marL="742950" indent="-742950">
              <a:buAutoNum type="arabicPeriod"/>
            </a:pPr>
            <a:r>
              <a:rPr lang="pl-PL" dirty="0"/>
              <a:t>Pozwala </a:t>
            </a:r>
            <a:r>
              <a:rPr lang="pl-PL" dirty="0" err="1"/>
              <a:t>dzielic</a:t>
            </a:r>
            <a:r>
              <a:rPr lang="pl-PL" dirty="0"/>
              <a:t> proces programowania na </a:t>
            </a:r>
            <a:r>
              <a:rPr lang="pl-PL" dirty="0" err="1"/>
              <a:t>niezalezne</a:t>
            </a:r>
            <a:r>
              <a:rPr lang="pl-PL" dirty="0"/>
              <a:t> fragmenty </a:t>
            </a:r>
            <a:r>
              <a:rPr lang="pl-PL" dirty="0" err="1"/>
              <a:t>zmniejszajac</a:t>
            </a:r>
            <a:r>
              <a:rPr lang="pl-PL" dirty="0"/>
              <a:t> </a:t>
            </a:r>
            <a:r>
              <a:rPr lang="pl-PL" dirty="0" err="1"/>
              <a:t>obciazenie</a:t>
            </a:r>
            <a:r>
              <a:rPr lang="pl-PL" dirty="0"/>
              <a:t> poznawcze</a:t>
            </a:r>
          </a:p>
          <a:p>
            <a:pPr marL="742950" indent="-742950">
              <a:buAutoNum type="arabicPeriod"/>
            </a:pPr>
            <a:r>
              <a:rPr lang="pl-PL" dirty="0" err="1"/>
              <a:t>Ulatwia</a:t>
            </a:r>
            <a:r>
              <a:rPr lang="pl-PL" dirty="0"/>
              <a:t> diagnostykę oraz </a:t>
            </a:r>
            <a:r>
              <a:rPr lang="pl-PL" dirty="0" err="1"/>
              <a:t>Analize</a:t>
            </a:r>
            <a:r>
              <a:rPr lang="pl-PL" dirty="0"/>
              <a:t> </a:t>
            </a:r>
            <a:r>
              <a:rPr lang="pl-PL" dirty="0" err="1"/>
              <a:t>bledow</a:t>
            </a:r>
            <a:endParaRPr lang="pl-PL" dirty="0"/>
          </a:p>
        </p:txBody>
      </p:sp>
      <p:cxnSp>
        <p:nvCxnSpPr>
          <p:cNvPr id="4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>
            <a:off x="10091956" y="1766902"/>
            <a:ext cx="109057" cy="1174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9">
            <a:extLst>
              <a:ext uri="{FF2B5EF4-FFF2-40B4-BE49-F238E27FC236}">
                <a16:creationId xmlns:a16="http://schemas.microsoft.com/office/drawing/2014/main" id="{ACA9A78B-42ED-4A21-B924-C0CE77383F69}"/>
              </a:ext>
            </a:extLst>
          </p:cNvPr>
          <p:cNvCxnSpPr>
            <a:cxnSpLocks/>
          </p:cNvCxnSpPr>
          <p:nvPr/>
        </p:nvCxnSpPr>
        <p:spPr>
          <a:xfrm>
            <a:off x="4748169" y="3003259"/>
            <a:ext cx="109057" cy="1174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9">
            <a:extLst>
              <a:ext uri="{FF2B5EF4-FFF2-40B4-BE49-F238E27FC236}">
                <a16:creationId xmlns:a16="http://schemas.microsoft.com/office/drawing/2014/main" id="{26AF5C2D-4FE1-45D6-815D-D04851506BF5}"/>
              </a:ext>
            </a:extLst>
          </p:cNvPr>
          <p:cNvCxnSpPr>
            <a:cxnSpLocks/>
          </p:cNvCxnSpPr>
          <p:nvPr/>
        </p:nvCxnSpPr>
        <p:spPr>
          <a:xfrm>
            <a:off x="2888871" y="4182306"/>
            <a:ext cx="0" cy="755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9">
            <a:extLst>
              <a:ext uri="{FF2B5EF4-FFF2-40B4-BE49-F238E27FC236}">
                <a16:creationId xmlns:a16="http://schemas.microsoft.com/office/drawing/2014/main" id="{A56FAF16-03D4-46D4-A868-D2C4C4E27987}"/>
              </a:ext>
            </a:extLst>
          </p:cNvPr>
          <p:cNvCxnSpPr>
            <a:cxnSpLocks/>
          </p:cNvCxnSpPr>
          <p:nvPr/>
        </p:nvCxnSpPr>
        <p:spPr>
          <a:xfrm>
            <a:off x="2920240" y="4182305"/>
            <a:ext cx="0" cy="755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693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78ED3A-D9F5-4CEA-9D09-CBACF5578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 Dalej?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9BE5328-3536-426F-9769-D9BE17190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3976" y="1883900"/>
            <a:ext cx="9781032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pl-PL" sz="3200" dirty="0" err="1"/>
              <a:t>Przyklady</a:t>
            </a:r>
            <a:r>
              <a:rPr lang="pl-PL" sz="3200" dirty="0"/>
              <a:t> i </a:t>
            </a:r>
            <a:r>
              <a:rPr lang="pl-PL" sz="3200" dirty="0" err="1"/>
              <a:t>materialy</a:t>
            </a:r>
            <a:r>
              <a:rPr lang="pl-PL" sz="3200" dirty="0"/>
              <a:t> na: </a:t>
            </a:r>
            <a:br>
              <a:rPr lang="pl-PL" sz="3200" dirty="0"/>
            </a:br>
            <a:r>
              <a:rPr lang="pl-PL" sz="3200" dirty="0">
                <a:hlinkClick r:id="rId2"/>
              </a:rPr>
              <a:t>https://github.com/oskardudycz/EventSourcing.NetCore</a:t>
            </a:r>
            <a:endParaRPr lang="pl-PL" sz="3200" dirty="0"/>
          </a:p>
          <a:p>
            <a:pPr marL="0" indent="0">
              <a:buNone/>
            </a:pPr>
            <a:endParaRPr lang="pl-PL" sz="3200" dirty="0"/>
          </a:p>
          <a:p>
            <a:pPr marL="0" indent="0">
              <a:buNone/>
            </a:pPr>
            <a:r>
              <a:rPr lang="pl-PL" sz="3200" dirty="0"/>
              <a:t>Dokumentacja Martena:</a:t>
            </a:r>
          </a:p>
          <a:p>
            <a:pPr marL="0" indent="0">
              <a:buNone/>
            </a:pPr>
            <a:r>
              <a:rPr lang="pl-PL" sz="3200" dirty="0">
                <a:hlinkClick r:id="rId3"/>
              </a:rPr>
              <a:t>https://martendb.io/documentation/</a:t>
            </a:r>
            <a:endParaRPr lang="pl-PL" sz="3200" dirty="0"/>
          </a:p>
          <a:p>
            <a:pPr marL="0" indent="0">
              <a:buNone/>
            </a:pPr>
            <a:endParaRPr lang="pl-PL" sz="3200" dirty="0"/>
          </a:p>
          <a:p>
            <a:pPr marL="0" indent="0">
              <a:buNone/>
            </a:pPr>
            <a:r>
              <a:rPr lang="pl-PL" sz="3200" dirty="0"/>
              <a:t>Ebook „Fakty i Mity o Event </a:t>
            </a:r>
            <a:r>
              <a:rPr lang="pl-PL" sz="3200" dirty="0" err="1"/>
              <a:t>Sourcing</a:t>
            </a:r>
            <a:r>
              <a:rPr lang="pl-PL" sz="3200" dirty="0"/>
              <a:t>” oraz newsletter:</a:t>
            </a:r>
          </a:p>
          <a:p>
            <a:pPr marL="0" indent="0">
              <a:buNone/>
            </a:pPr>
            <a:r>
              <a:rPr lang="pl-PL" sz="3200" dirty="0">
                <a:hlinkClick r:id="rId4"/>
              </a:rPr>
              <a:t>https://www.szkola-event-sourcing.pl/</a:t>
            </a:r>
            <a:endParaRPr lang="pl-PL" sz="3200" dirty="0"/>
          </a:p>
          <a:p>
            <a:pPr marL="0" indent="0">
              <a:buNone/>
            </a:pPr>
            <a:endParaRPr lang="pl-PL" sz="3200" dirty="0"/>
          </a:p>
          <a:p>
            <a:pPr marL="0" indent="0">
              <a:buNone/>
            </a:pPr>
            <a:r>
              <a:rPr lang="pl-PL" sz="3200" dirty="0"/>
              <a:t>Email z pytaniami, uwagami, krytyka: </a:t>
            </a:r>
            <a:br>
              <a:rPr lang="pl-PL" sz="3200" dirty="0"/>
            </a:br>
            <a:r>
              <a:rPr lang="pl-PL" sz="3200" dirty="0">
                <a:solidFill>
                  <a:schemeClr val="accent1">
                    <a:lumMod val="75000"/>
                  </a:schemeClr>
                </a:solidFill>
                <a:hlinkClick r:id="rId5"/>
              </a:rPr>
              <a:t>contact@oskar.Dudycz.pl</a:t>
            </a:r>
            <a:endParaRPr lang="pl-PL" sz="32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pl-PL" sz="32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pl-PL" sz="3200" dirty="0"/>
              <a:t>Sklejenie </a:t>
            </a:r>
            <a:r>
              <a:rPr lang="pl-PL" sz="3200" dirty="0" err="1"/>
              <a:t>zolwika</a:t>
            </a:r>
            <a:r>
              <a:rPr lang="pl-PL" sz="3200" dirty="0"/>
              <a:t> po prezentacji! :)</a:t>
            </a:r>
          </a:p>
          <a:p>
            <a:pPr marL="0" indent="0">
              <a:buNone/>
            </a:pPr>
            <a:endParaRPr lang="pl-PL" sz="3200" dirty="0"/>
          </a:p>
        </p:txBody>
      </p:sp>
      <p:pic>
        <p:nvPicPr>
          <p:cNvPr id="7" name="Obraz 6" descr="Obraz zawierający rysunek&#10;&#10;Opis wygenerowany automatycznie">
            <a:extLst>
              <a:ext uri="{FF2B5EF4-FFF2-40B4-BE49-F238E27FC236}">
                <a16:creationId xmlns:a16="http://schemas.microsoft.com/office/drawing/2014/main" id="{48B564DF-7574-4003-A61E-FC9E8BD6D54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37" y="1809009"/>
            <a:ext cx="660189" cy="660189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37E5312-8C4F-4836-B920-AA35873B970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9529">
            <a:off x="1184170" y="3634317"/>
            <a:ext cx="619225" cy="8505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Obraz 9" descr="Obraz zawierający zewnętrzne, budynek, ulica, zegar&#10;&#10;Opis wygenerowany automatycznie">
            <a:extLst>
              <a:ext uri="{FF2B5EF4-FFF2-40B4-BE49-F238E27FC236}">
                <a16:creationId xmlns:a16="http://schemas.microsoft.com/office/drawing/2014/main" id="{4240AFAD-FE10-471C-8C37-CB61DBB6E19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7287">
            <a:off x="1303914" y="4759156"/>
            <a:ext cx="612059" cy="612059"/>
          </a:xfrm>
          <a:prstGeom prst="rect">
            <a:avLst/>
          </a:prstGeom>
        </p:spPr>
      </p:pic>
      <p:pic>
        <p:nvPicPr>
          <p:cNvPr id="15" name="Obraz 14" descr="Obraz zawierający osoba, wewnątrz, siedzi, mężczyzna&#10;&#10;Opis wygenerowany automatycznie">
            <a:extLst>
              <a:ext uri="{FF2B5EF4-FFF2-40B4-BE49-F238E27FC236}">
                <a16:creationId xmlns:a16="http://schemas.microsoft.com/office/drawing/2014/main" id="{F1FB0972-7099-400E-A8A7-84684DF88C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4682">
            <a:off x="867058" y="5547502"/>
            <a:ext cx="1228668" cy="921501"/>
          </a:xfrm>
          <a:prstGeom prst="rect">
            <a:avLst/>
          </a:prstGeom>
        </p:spPr>
      </p:pic>
      <p:cxnSp>
        <p:nvCxnSpPr>
          <p:cNvPr id="16" name="Straight Connector 9">
            <a:extLst>
              <a:ext uri="{FF2B5EF4-FFF2-40B4-BE49-F238E27FC236}">
                <a16:creationId xmlns:a16="http://schemas.microsoft.com/office/drawing/2014/main" id="{BD8719B0-B5BB-4E19-9613-C6ED2E934E16}"/>
              </a:ext>
            </a:extLst>
          </p:cNvPr>
          <p:cNvCxnSpPr/>
          <p:nvPr/>
        </p:nvCxnSpPr>
        <p:spPr>
          <a:xfrm>
            <a:off x="3319667" y="5636327"/>
            <a:ext cx="0" cy="6441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9">
            <a:extLst>
              <a:ext uri="{FF2B5EF4-FFF2-40B4-BE49-F238E27FC236}">
                <a16:creationId xmlns:a16="http://schemas.microsoft.com/office/drawing/2014/main" id="{1F069B24-EE52-4CA2-B528-3D026BB82360}"/>
              </a:ext>
            </a:extLst>
          </p:cNvPr>
          <p:cNvCxnSpPr>
            <a:cxnSpLocks/>
          </p:cNvCxnSpPr>
          <p:nvPr/>
        </p:nvCxnSpPr>
        <p:spPr>
          <a:xfrm>
            <a:off x="3496487" y="5763774"/>
            <a:ext cx="73128" cy="9959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9">
            <a:extLst>
              <a:ext uri="{FF2B5EF4-FFF2-40B4-BE49-F238E27FC236}">
                <a16:creationId xmlns:a16="http://schemas.microsoft.com/office/drawing/2014/main" id="{9AB030C6-4305-4053-9559-A24D99271F1C}"/>
              </a:ext>
            </a:extLst>
          </p:cNvPr>
          <p:cNvCxnSpPr>
            <a:cxnSpLocks/>
          </p:cNvCxnSpPr>
          <p:nvPr/>
        </p:nvCxnSpPr>
        <p:spPr>
          <a:xfrm>
            <a:off x="2778154" y="1932266"/>
            <a:ext cx="109057" cy="1174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9">
            <a:extLst>
              <a:ext uri="{FF2B5EF4-FFF2-40B4-BE49-F238E27FC236}">
                <a16:creationId xmlns:a16="http://schemas.microsoft.com/office/drawing/2014/main" id="{DD05A3E6-A13F-4136-BC54-87DD3F8AFE8B}"/>
              </a:ext>
            </a:extLst>
          </p:cNvPr>
          <p:cNvCxnSpPr>
            <a:cxnSpLocks/>
          </p:cNvCxnSpPr>
          <p:nvPr/>
        </p:nvCxnSpPr>
        <p:spPr>
          <a:xfrm>
            <a:off x="4269996" y="1932266"/>
            <a:ext cx="109057" cy="1174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5">
            <a:extLst>
              <a:ext uri="{FF2B5EF4-FFF2-40B4-BE49-F238E27FC236}">
                <a16:creationId xmlns:a16="http://schemas.microsoft.com/office/drawing/2014/main" id="{C236E19C-BF4F-40EA-B91D-0609CE30208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13" y="2699412"/>
            <a:ext cx="616951" cy="6169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32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 err="1"/>
              <a:t>Napisz</a:t>
            </a:r>
            <a:r>
              <a:rPr lang="en-GB" dirty="0"/>
              <a:t> Feedback </a:t>
            </a:r>
            <a:r>
              <a:rPr lang="en-GB" dirty="0" err="1"/>
              <a:t>na</a:t>
            </a:r>
            <a:r>
              <a:rPr lang="en-GB" dirty="0"/>
              <a:t>: </a:t>
            </a:r>
            <a:br>
              <a:rPr lang="en-GB" dirty="0"/>
            </a:br>
            <a:r>
              <a:rPr lang="en-GB" dirty="0"/>
              <a:t>contact@oskar-Dudycz.pl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981">
            <a:off x="2503056" y="2433277"/>
            <a:ext cx="7315200" cy="3819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Obraz 9" descr="Obraz zawierający zewnętrzne, budynek, ulica, zegar&#10;&#10;Opis wygenerowany automatycznie">
            <a:extLst>
              <a:ext uri="{FF2B5EF4-FFF2-40B4-BE49-F238E27FC236}">
                <a16:creationId xmlns:a16="http://schemas.microsoft.com/office/drawing/2014/main" id="{4240AFAD-FE10-471C-8C37-CB61DBB6E1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7287">
            <a:off x="1294683" y="463675"/>
            <a:ext cx="895383" cy="89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35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Dziękuję</a:t>
            </a:r>
            <a:r>
              <a:rPr lang="en-GB" dirty="0"/>
              <a:t> </a:t>
            </a:r>
            <a:r>
              <a:rPr lang="en-GB" dirty="0" err="1"/>
              <a:t>wszystkim</a:t>
            </a:r>
            <a:r>
              <a:rPr lang="en-GB" dirty="0"/>
              <a:t> </a:t>
            </a:r>
            <a:r>
              <a:rPr lang="en-GB" dirty="0" err="1"/>
              <a:t>za</a:t>
            </a:r>
            <a:r>
              <a:rPr lang="en-GB" dirty="0"/>
              <a:t> </a:t>
            </a:r>
            <a:r>
              <a:rPr lang="en-GB" dirty="0" err="1"/>
              <a:t>uwagę</a:t>
            </a:r>
            <a:r>
              <a:rPr lang="en-GB" dirty="0"/>
              <a:t>! :)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7834">
            <a:off x="4042510" y="1911976"/>
            <a:ext cx="3613959" cy="4258449"/>
          </a:xfrm>
          <a:prstGeom prst="rect">
            <a:avLst/>
          </a:prstGeom>
          <a:ln w="22225">
            <a:solidFill>
              <a:schemeClr val="dk1">
                <a:alpha val="22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9344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Event Sourcing .NET Tour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1298">
            <a:off x="1726999" y="1758134"/>
            <a:ext cx="8872560" cy="411604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634182" y="6114473"/>
            <a:ext cx="6675582" cy="7435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http://Szkola-event-sourcing.pl/tour</a:t>
            </a:r>
          </a:p>
        </p:txBody>
      </p:sp>
    </p:spTree>
    <p:extLst>
      <p:ext uri="{BB962C8B-B14F-4D97-AF65-F5344CB8AC3E}">
        <p14:creationId xmlns:p14="http://schemas.microsoft.com/office/powerpoint/2010/main" val="3063503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ZDARZENIE?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6328" y="24376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400" dirty="0" err="1"/>
              <a:t>Zdarzenia</a:t>
            </a:r>
            <a:r>
              <a:rPr lang="en-GB" sz="3400" dirty="0"/>
              <a:t> </a:t>
            </a:r>
            <a:r>
              <a:rPr lang="en-GB" sz="3400" dirty="0" err="1"/>
              <a:t>Reprezentuja</a:t>
            </a:r>
            <a:r>
              <a:rPr lang="en-GB" sz="3400" dirty="0"/>
              <a:t> </a:t>
            </a:r>
          </a:p>
          <a:p>
            <a:pPr marL="0" indent="0">
              <a:buNone/>
            </a:pPr>
            <a:r>
              <a:rPr lang="en-GB" sz="3400" dirty="0"/>
              <a:t>          </a:t>
            </a:r>
            <a:r>
              <a:rPr lang="en-GB" sz="3400" dirty="0" err="1"/>
              <a:t>Fakty</a:t>
            </a:r>
            <a:r>
              <a:rPr lang="en-GB" sz="3400" dirty="0"/>
              <a:t> </a:t>
            </a:r>
          </a:p>
          <a:p>
            <a:pPr marL="0" indent="0">
              <a:buNone/>
            </a:pPr>
            <a:r>
              <a:rPr lang="en-GB" sz="3400" dirty="0"/>
              <a:t>O </a:t>
            </a:r>
            <a:r>
              <a:rPr lang="en-GB" sz="3400" dirty="0" err="1"/>
              <a:t>informacji</a:t>
            </a:r>
            <a:endParaRPr lang="pl-PL" sz="3400" dirty="0"/>
          </a:p>
          <a:p>
            <a:pPr marL="0" indent="0">
              <a:buNone/>
            </a:pPr>
            <a:r>
              <a:rPr lang="pl-PL" sz="3600" dirty="0"/>
              <a:t>      z</a:t>
            </a:r>
            <a:r>
              <a:rPr lang="en-GB" sz="3600" dirty="0"/>
              <a:t> </a:t>
            </a:r>
            <a:r>
              <a:rPr lang="en-GB" sz="3600" dirty="0" err="1"/>
              <a:t>przeszlosci</a:t>
            </a:r>
            <a:endParaRPr lang="pl-PL" sz="3400" dirty="0"/>
          </a:p>
          <a:p>
            <a:pPr marL="0" indent="0">
              <a:buNone/>
            </a:pPr>
            <a:endParaRPr lang="en-GB" sz="3400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27744">
            <a:off x="7105564" y="1768039"/>
            <a:ext cx="5661521" cy="88178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 flipV="1">
            <a:off x="1557435" y="2937933"/>
            <a:ext cx="1583698" cy="7831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454888" y="3516539"/>
            <a:ext cx="1251856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625095" y="2852564"/>
            <a:ext cx="89905" cy="1245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9">
            <a:extLst>
              <a:ext uri="{FF2B5EF4-FFF2-40B4-BE49-F238E27FC236}">
                <a16:creationId xmlns:a16="http://schemas.microsoft.com/office/drawing/2014/main" id="{DD95E4CD-F171-487E-823B-6A83BB0C5DE8}"/>
              </a:ext>
            </a:extLst>
          </p:cNvPr>
          <p:cNvCxnSpPr/>
          <p:nvPr/>
        </p:nvCxnSpPr>
        <p:spPr>
          <a:xfrm flipV="1">
            <a:off x="2202818" y="4770466"/>
            <a:ext cx="2633133" cy="14566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0">
            <a:extLst>
              <a:ext uri="{FF2B5EF4-FFF2-40B4-BE49-F238E27FC236}">
                <a16:creationId xmlns:a16="http://schemas.microsoft.com/office/drawing/2014/main" id="{4ECBB22C-885F-4F5A-8B77-616B5DBC8AEB}"/>
              </a:ext>
            </a:extLst>
          </p:cNvPr>
          <p:cNvCxnSpPr/>
          <p:nvPr/>
        </p:nvCxnSpPr>
        <p:spPr>
          <a:xfrm>
            <a:off x="3693327" y="4421551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44776660-B29F-402F-B718-6CFC61CD67CD}"/>
              </a:ext>
            </a:extLst>
          </p:cNvPr>
          <p:cNvCxnSpPr/>
          <p:nvPr/>
        </p:nvCxnSpPr>
        <p:spPr>
          <a:xfrm>
            <a:off x="4107818" y="4219336"/>
            <a:ext cx="110066" cy="9346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174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ZDARZENIE?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4128" y="250808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Zdarzania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sa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 err="1"/>
              <a:t>Niezmienialne</a:t>
            </a:r>
            <a:r>
              <a:rPr lang="en-GB" dirty="0"/>
              <a:t> </a:t>
            </a:r>
            <a:r>
              <a:rPr lang="en-GB" sz="2400" i="1" dirty="0"/>
              <a:t>(Immutable)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27744">
            <a:off x="7105564" y="1768039"/>
            <a:ext cx="5661521" cy="88178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 flipV="1">
            <a:off x="1633634" y="3090333"/>
            <a:ext cx="1896966" cy="7038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633634" y="4469363"/>
            <a:ext cx="2251773" cy="1246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984429" y="3671444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924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ZDARZENIE?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4128" y="250808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Moga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 err="1"/>
              <a:t>byc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zignorowane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Ale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moga</a:t>
            </a:r>
            <a:r>
              <a:rPr lang="en-GB" dirty="0"/>
              <a:t> </a:t>
            </a:r>
            <a:r>
              <a:rPr lang="en-GB" dirty="0" err="1"/>
              <a:t>byc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Wycofane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564031" y="3023720"/>
            <a:ext cx="2051966" cy="14805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464128" y="4469447"/>
            <a:ext cx="2251773" cy="1246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520496" y="5840473"/>
            <a:ext cx="2251773" cy="1246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6156">
            <a:off x="6603486" y="2394234"/>
            <a:ext cx="4189987" cy="38879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>
            <a:off x="4704076" y="2974036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994127" y="3223022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067721" y="5011155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685012" y="4469447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85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ZDARZENIE?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226" y="190159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Moga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 err="1"/>
              <a:t>Byc</a:t>
            </a:r>
            <a:r>
              <a:rPr lang="en-GB" dirty="0"/>
              <a:t> </a:t>
            </a:r>
            <a:r>
              <a:rPr lang="en-GB" dirty="0" err="1"/>
              <a:t>zinterpretowane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Roznie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28226" y="2445693"/>
            <a:ext cx="2180239" cy="7152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284001" y="3904485"/>
            <a:ext cx="1313149" cy="6337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0965">
            <a:off x="3816332" y="4638053"/>
            <a:ext cx="3734005" cy="16129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9192">
            <a:off x="6804386" y="2561034"/>
            <a:ext cx="3990906" cy="21949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Connector 8"/>
          <p:cNvCxnSpPr/>
          <p:nvPr/>
        </p:nvCxnSpPr>
        <p:spPr>
          <a:xfrm>
            <a:off x="4412002" y="2374171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636680" y="255423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423701" y="3208593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868347" y="3244354"/>
            <a:ext cx="0" cy="1072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846916" y="3244354"/>
            <a:ext cx="0" cy="1072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815960" y="3244354"/>
            <a:ext cx="0" cy="1072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190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</a:t>
            </a:r>
            <a:r>
              <a:rPr lang="en-GB" dirty="0" err="1"/>
              <a:t>STRUMIEn</a:t>
            </a:r>
            <a:r>
              <a:rPr lang="en-GB" dirty="0"/>
              <a:t> </a:t>
            </a:r>
            <a:r>
              <a:rPr lang="en-GB" dirty="0" err="1"/>
              <a:t>zdarzen</a:t>
            </a:r>
            <a:r>
              <a:rPr lang="en-GB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226" y="190159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Uprzadkowana</a:t>
            </a:r>
            <a:r>
              <a:rPr lang="en-GB" dirty="0"/>
              <a:t>  </a:t>
            </a:r>
            <a:r>
              <a:rPr lang="en-GB" dirty="0" err="1"/>
              <a:t>Sekwencja</a:t>
            </a:r>
            <a:r>
              <a:rPr lang="en-GB" dirty="0"/>
              <a:t>    </a:t>
            </a:r>
            <a:r>
              <a:rPr lang="en-GB" dirty="0" err="1"/>
              <a:t>zdarzen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                       </a:t>
            </a:r>
            <a:r>
              <a:rPr lang="en-GB" dirty="0" err="1"/>
              <a:t>Kolekcja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                        </a:t>
            </a:r>
            <a:r>
              <a:rPr lang="en-GB" dirty="0" err="1"/>
              <a:t>kolejka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342806" y="2066731"/>
            <a:ext cx="55984" cy="169350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7588">
            <a:off x="5615129" y="3930060"/>
            <a:ext cx="5334931" cy="2519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 flipH="1" flipV="1">
            <a:off x="6905357" y="2066731"/>
            <a:ext cx="177282" cy="169350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342363" y="54852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080021" y="548519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696189" y="1840657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85205" y="2396715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281471" y="6052418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 err="1"/>
              <a:t>Strumien</a:t>
            </a:r>
            <a:r>
              <a:rPr lang="en-GB" sz="2400" dirty="0"/>
              <a:t> </a:t>
            </a:r>
            <a:r>
              <a:rPr lang="en-GB" sz="2400" dirty="0" err="1"/>
              <a:t>zdarzen</a:t>
            </a:r>
            <a:r>
              <a:rPr lang="en-GB" sz="2400" dirty="0"/>
              <a:t> </a:t>
            </a:r>
            <a:r>
              <a:rPr lang="en-GB" sz="2400" i="1" dirty="0"/>
              <a:t>= Event Stream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459790" y="6074244"/>
            <a:ext cx="51824" cy="4969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372037" y="6070502"/>
            <a:ext cx="51824" cy="4969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380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</a:t>
            </a:r>
            <a:r>
              <a:rPr lang="en-GB" dirty="0" err="1"/>
              <a:t>STRUMIEn</a:t>
            </a:r>
            <a:r>
              <a:rPr lang="en-GB" dirty="0"/>
              <a:t> </a:t>
            </a:r>
            <a:r>
              <a:rPr lang="en-GB" dirty="0" err="1"/>
              <a:t>zdarzen</a:t>
            </a:r>
            <a:r>
              <a:rPr lang="en-GB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226" y="190159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Uprzadkowana</a:t>
            </a:r>
            <a:r>
              <a:rPr lang="en-GB" dirty="0"/>
              <a:t>  </a:t>
            </a:r>
            <a:r>
              <a:rPr lang="en-GB" dirty="0" err="1"/>
              <a:t>Sekwencja</a:t>
            </a:r>
            <a:r>
              <a:rPr lang="en-GB" dirty="0"/>
              <a:t>    </a:t>
            </a:r>
            <a:r>
              <a:rPr lang="en-GB" dirty="0" err="1"/>
              <a:t>zdarzen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                       </a:t>
            </a:r>
            <a:r>
              <a:rPr lang="en-GB" dirty="0" err="1"/>
              <a:t>Kolekcja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                        </a:t>
            </a:r>
            <a:r>
              <a:rPr lang="en-GB" dirty="0" err="1"/>
              <a:t>kolejka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342806" y="2066731"/>
            <a:ext cx="55984" cy="169350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7588">
            <a:off x="5615129" y="3930060"/>
            <a:ext cx="5334931" cy="2519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 flipH="1" flipV="1">
            <a:off x="6905357" y="2066731"/>
            <a:ext cx="177282" cy="169350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342363" y="54852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080021" y="548519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696189" y="1840657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85205" y="2396715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281471" y="6052418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 err="1"/>
              <a:t>Strumien</a:t>
            </a:r>
            <a:r>
              <a:rPr lang="en-GB" sz="2400" dirty="0"/>
              <a:t> </a:t>
            </a:r>
            <a:r>
              <a:rPr lang="en-GB" sz="2400" dirty="0" err="1"/>
              <a:t>zdarzen</a:t>
            </a:r>
            <a:r>
              <a:rPr lang="en-GB" sz="2400" dirty="0"/>
              <a:t> </a:t>
            </a:r>
            <a:r>
              <a:rPr lang="en-GB" sz="2400" i="1" dirty="0"/>
              <a:t>= Event Stream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459790" y="6074244"/>
            <a:ext cx="51824" cy="4969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372037" y="6070502"/>
            <a:ext cx="51824" cy="4969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5">
            <a:extLst>
              <a:ext uri="{FF2B5EF4-FFF2-40B4-BE49-F238E27FC236}">
                <a16:creationId xmlns:a16="http://schemas.microsoft.com/office/drawing/2014/main" id="{85E014FA-3262-4D9D-97CD-5089AB187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9214">
            <a:off x="-124418" y="3866462"/>
            <a:ext cx="5087537" cy="28617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2479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ominique">
      <a:majorFont>
        <a:latin typeface="Dominique"/>
        <a:ea typeface=""/>
        <a:cs typeface=""/>
      </a:majorFont>
      <a:minorFont>
        <a:latin typeface="Dominiqu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11877</TotalTime>
  <Words>902</Words>
  <Application>Microsoft Office PowerPoint</Application>
  <PresentationFormat>Panoramiczny</PresentationFormat>
  <Paragraphs>116</Paragraphs>
  <Slides>25</Slides>
  <Notes>3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25</vt:i4>
      </vt:variant>
    </vt:vector>
  </HeadingPairs>
  <TitlesOfParts>
    <vt:vector size="30" baseType="lpstr">
      <vt:lpstr>Dominique</vt:lpstr>
      <vt:lpstr>Courier New</vt:lpstr>
      <vt:lpstr>Arial</vt:lpstr>
      <vt:lpstr>Calibri</vt:lpstr>
      <vt:lpstr>Office Theme</vt:lpstr>
      <vt:lpstr>Event Store W godzinę</vt:lpstr>
      <vt:lpstr>Kilka slow o mnie</vt:lpstr>
      <vt:lpstr>Event Sourcing .NET Tour</vt:lpstr>
      <vt:lpstr>CO TO JEST ZDARZENIE?</vt:lpstr>
      <vt:lpstr>CO TO JEST ZDARZENIE?</vt:lpstr>
      <vt:lpstr>CO TO JEST ZDARZENIE?</vt:lpstr>
      <vt:lpstr>CO TO JEST ZDARZENIE?</vt:lpstr>
      <vt:lpstr>CO TO JEST STRUMIEn zdarzen?</vt:lpstr>
      <vt:lpstr>CO TO JEST STRUMIEn zdarzen?</vt:lpstr>
      <vt:lpstr>ZDarzenie</vt:lpstr>
      <vt:lpstr>ZDarzenie</vt:lpstr>
      <vt:lpstr>ZDarzenie</vt:lpstr>
      <vt:lpstr>ZDarzenie</vt:lpstr>
      <vt:lpstr>ZDarzenie</vt:lpstr>
      <vt:lpstr>ZDarzenie</vt:lpstr>
      <vt:lpstr>ZDarzenie</vt:lpstr>
      <vt:lpstr>ZDarzenie</vt:lpstr>
      <vt:lpstr>ZDarzenie</vt:lpstr>
      <vt:lpstr>ZDarzenie</vt:lpstr>
      <vt:lpstr>Prezentacja programu PowerPoint</vt:lpstr>
      <vt:lpstr>Prezentacja programu PowerPoint</vt:lpstr>
      <vt:lpstr>POdsumowanie</vt:lpstr>
      <vt:lpstr>Co Dalej?</vt:lpstr>
      <vt:lpstr>Napisz Feedback na:  contact@oskar-Dudycz.pl</vt:lpstr>
      <vt:lpstr>Dziękuję wszystkim za uwagę! :)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Streaming</dc:title>
  <dc:creator>Oskar Dudycz</dc:creator>
  <cp:lastModifiedBy>Oskar Dudycz</cp:lastModifiedBy>
  <cp:revision>248</cp:revision>
  <cp:lastPrinted>2019-05-08T12:52:32Z</cp:lastPrinted>
  <dcterms:created xsi:type="dcterms:W3CDTF">2019-05-07T16:08:34Z</dcterms:created>
  <dcterms:modified xsi:type="dcterms:W3CDTF">2020-05-26T17:40:45Z</dcterms:modified>
</cp:coreProperties>
</file>